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A2F08-A2F3-472B-8346-8AC649FFCA73}" v="648" dt="2021-12-10T08:05:50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ten Coomans" userId="Fl7069JBwBCUO3r2ZHokApr+/Xb+yFAR3L3UaXkkwew=" providerId="None" clId="Web-{21EA2F08-A2F3-472B-8346-8AC649FFCA73}"/>
    <pc:docChg chg="addSld delSld modSld sldOrd addMainMaster delMainMaster">
      <pc:chgData name="Quinten Coomans" userId="Fl7069JBwBCUO3r2ZHokApr+/Xb+yFAR3L3UaXkkwew=" providerId="None" clId="Web-{21EA2F08-A2F3-472B-8346-8AC649FFCA73}" dt="2021-12-10T08:05:48.056" v="617" actId="20577"/>
      <pc:docMkLst>
        <pc:docMk/>
      </pc:docMkLst>
      <pc:sldChg chg="addSp delSp modSp del mod setBg modClrScheme addAnim delAnim delDesignElem chgLayout">
        <pc:chgData name="Quinten Coomans" userId="Fl7069JBwBCUO3r2ZHokApr+/Xb+yFAR3L3UaXkkwew=" providerId="None" clId="Web-{21EA2F08-A2F3-472B-8346-8AC649FFCA73}" dt="2021-12-10T08:00:50.159" v="517"/>
        <pc:sldMkLst>
          <pc:docMk/>
          <pc:sldMk cId="1368741861" sldId="256"/>
        </pc:sldMkLst>
        <pc:spChg chg="mod ord">
          <ac:chgData name="Quinten Coomans" userId="Fl7069JBwBCUO3r2ZHokApr+/Xb+yFAR3L3UaXkkwew=" providerId="None" clId="Web-{21EA2F08-A2F3-472B-8346-8AC649FFCA73}" dt="2021-12-10T07:59:56.064" v="513"/>
          <ac:spMkLst>
            <pc:docMk/>
            <pc:sldMk cId="1368741861" sldId="256"/>
            <ac:spMk id="2" creationId="{00000000-0000-0000-0000-000000000000}"/>
          </ac:spMkLst>
        </pc:spChg>
        <pc:spChg chg="mod ord">
          <ac:chgData name="Quinten Coomans" userId="Fl7069JBwBCUO3r2ZHokApr+/Xb+yFAR3L3UaXkkwew=" providerId="None" clId="Web-{21EA2F08-A2F3-472B-8346-8AC649FFCA73}" dt="2021-12-10T07:59:56.064" v="513"/>
          <ac:spMkLst>
            <pc:docMk/>
            <pc:sldMk cId="1368741861" sldId="256"/>
            <ac:spMk id="3" creationId="{00000000-0000-0000-0000-000000000000}"/>
          </ac:spMkLst>
        </pc:spChg>
        <pc:spChg chg="add del">
          <ac:chgData name="Quinten Coomans" userId="Fl7069JBwBCUO3r2ZHokApr+/Xb+yFAR3L3UaXkkwew=" providerId="None" clId="Web-{21EA2F08-A2F3-472B-8346-8AC649FFCA73}" dt="2021-12-10T07:59:56.017" v="512"/>
          <ac:spMkLst>
            <pc:docMk/>
            <pc:sldMk cId="1368741861" sldId="256"/>
            <ac:spMk id="10" creationId="{A4638838-C265-47D5-A013-377262D4E96A}"/>
          </ac:spMkLst>
        </pc:spChg>
        <pc:spChg chg="add del">
          <ac:chgData name="Quinten Coomans" userId="Fl7069JBwBCUO3r2ZHokApr+/Xb+yFAR3L3UaXkkwew=" providerId="None" clId="Web-{21EA2F08-A2F3-472B-8346-8AC649FFCA73}" dt="2021-12-10T07:42:47.853" v="48"/>
          <ac:spMkLst>
            <pc:docMk/>
            <pc:sldMk cId="1368741861" sldId="256"/>
            <ac:spMk id="13" creationId="{AAD8F19F-4A55-467B-BED0-8837659A90A4}"/>
          </ac:spMkLst>
        </pc:spChg>
        <pc:spChg chg="add">
          <ac:chgData name="Quinten Coomans" userId="Fl7069JBwBCUO3r2ZHokApr+/Xb+yFAR3L3UaXkkwew=" providerId="None" clId="Web-{21EA2F08-A2F3-472B-8346-8AC649FFCA73}" dt="2021-12-10T07:59:56.064" v="513"/>
          <ac:spMkLst>
            <pc:docMk/>
            <pc:sldMk cId="1368741861" sldId="256"/>
            <ac:spMk id="16" creationId="{F66F5A61-75B3-4456-B08B-5CAB4A39BF30}"/>
          </ac:spMkLst>
        </pc:spChg>
        <pc:spChg chg="add del">
          <ac:chgData name="Quinten Coomans" userId="Fl7069JBwBCUO3r2ZHokApr+/Xb+yFAR3L3UaXkkwew=" providerId="None" clId="Web-{21EA2F08-A2F3-472B-8346-8AC649FFCA73}" dt="2021-12-10T07:59:56.017" v="512"/>
          <ac:spMkLst>
            <pc:docMk/>
            <pc:sldMk cId="1368741861" sldId="256"/>
            <ac:spMk id="19" creationId="{847EA802-98CF-4F9A-99C0-260E55EBEF44}"/>
          </ac:spMkLst>
        </pc:spChg>
        <pc:grpChg chg="add">
          <ac:chgData name="Quinten Coomans" userId="Fl7069JBwBCUO3r2ZHokApr+/Xb+yFAR3L3UaXkkwew=" providerId="None" clId="Web-{21EA2F08-A2F3-472B-8346-8AC649FFCA73}" dt="2021-12-10T07:59:56.064" v="513"/>
          <ac:grpSpMkLst>
            <pc:docMk/>
            <pc:sldMk cId="1368741861" sldId="256"/>
            <ac:grpSpMk id="11" creationId="{A90C8ED1-1674-4FC5-B9AB-589039DB136E}"/>
          </ac:grpSpMkLst>
        </pc:grpChg>
        <pc:picChg chg="add mod">
          <ac:chgData name="Quinten Coomans" userId="Fl7069JBwBCUO3r2ZHokApr+/Xb+yFAR3L3UaXkkwew=" providerId="None" clId="Web-{21EA2F08-A2F3-472B-8346-8AC649FFCA73}" dt="2021-12-10T07:59:56.064" v="513"/>
          <ac:picMkLst>
            <pc:docMk/>
            <pc:sldMk cId="1368741861" sldId="256"/>
            <ac:picMk id="4" creationId="{ECB2CFAC-17FB-4BAD-929D-58350551CC03}"/>
          </ac:picMkLst>
        </pc:picChg>
        <pc:picChg chg="add mod ord">
          <ac:chgData name="Quinten Coomans" userId="Fl7069JBwBCUO3r2ZHokApr+/Xb+yFAR3L3UaXkkwew=" providerId="None" clId="Web-{21EA2F08-A2F3-472B-8346-8AC649FFCA73}" dt="2021-12-10T07:59:56.064" v="513"/>
          <ac:picMkLst>
            <pc:docMk/>
            <pc:sldMk cId="1368741861" sldId="256"/>
            <ac:picMk id="5" creationId="{D5C573A1-787C-4611-9256-E3AE2C549CA6}"/>
          </ac:picMkLst>
        </pc:picChg>
        <pc:picChg chg="add del mod ord">
          <ac:chgData name="Quinten Coomans" userId="Fl7069JBwBCUO3r2ZHokApr+/Xb+yFAR3L3UaXkkwew=" providerId="None" clId="Web-{21EA2F08-A2F3-472B-8346-8AC649FFCA73}" dt="2021-12-10T07:59:43.892" v="508"/>
          <ac:picMkLst>
            <pc:docMk/>
            <pc:sldMk cId="1368741861" sldId="256"/>
            <ac:picMk id="6" creationId="{5D850A93-76A1-4EE6-BDE3-A6AC50F81641}"/>
          </ac:picMkLst>
        </pc:picChg>
        <pc:picChg chg="add mod ord">
          <ac:chgData name="Quinten Coomans" userId="Fl7069JBwBCUO3r2ZHokApr+/Xb+yFAR3L3UaXkkwew=" providerId="None" clId="Web-{21EA2F08-A2F3-472B-8346-8AC649FFCA73}" dt="2021-12-10T07:59:56.064" v="513"/>
          <ac:picMkLst>
            <pc:docMk/>
            <pc:sldMk cId="1368741861" sldId="256"/>
            <ac:picMk id="7" creationId="{73AE8FD5-8051-4D64-9A1E-F1787D0324CC}"/>
          </ac:picMkLst>
        </pc:picChg>
        <pc:picChg chg="add mod ord">
          <ac:chgData name="Quinten Coomans" userId="Fl7069JBwBCUO3r2ZHokApr+/Xb+yFAR3L3UaXkkwew=" providerId="None" clId="Web-{21EA2F08-A2F3-472B-8346-8AC649FFCA73}" dt="2021-12-10T07:59:56.064" v="513"/>
          <ac:picMkLst>
            <pc:docMk/>
            <pc:sldMk cId="1368741861" sldId="256"/>
            <ac:picMk id="8" creationId="{E160CD2D-140C-4311-996E-19A3D4830584}"/>
          </ac:picMkLst>
        </pc:picChg>
        <pc:picChg chg="add del mod">
          <ac:chgData name="Quinten Coomans" userId="Fl7069JBwBCUO3r2ZHokApr+/Xb+yFAR3L3UaXkkwew=" providerId="None" clId="Web-{21EA2F08-A2F3-472B-8346-8AC649FFCA73}" dt="2021-12-10T08:00:40.331" v="516"/>
          <ac:picMkLst>
            <pc:docMk/>
            <pc:sldMk cId="1368741861" sldId="256"/>
            <ac:picMk id="9" creationId="{E86A3B87-E53E-47CA-8BCF-9108BBFB51CF}"/>
          </ac:picMkLst>
        </pc:picChg>
        <pc:picChg chg="add del">
          <ac:chgData name="Quinten Coomans" userId="Fl7069JBwBCUO3r2ZHokApr+/Xb+yFAR3L3UaXkkwew=" providerId="None" clId="Web-{21EA2F08-A2F3-472B-8346-8AC649FFCA73}" dt="2021-12-10T07:59:56.017" v="512"/>
          <ac:picMkLst>
            <pc:docMk/>
            <pc:sldMk cId="1368741861" sldId="256"/>
            <ac:picMk id="15" creationId="{B1D1AB42-4B32-4ED7-9BAA-EBBEB2A6B8A1}"/>
          </ac:picMkLst>
        </pc:picChg>
        <pc:cxnChg chg="add del">
          <ac:chgData name="Quinten Coomans" userId="Fl7069JBwBCUO3r2ZHokApr+/Xb+yFAR3L3UaXkkwew=" providerId="None" clId="Web-{21EA2F08-A2F3-472B-8346-8AC649FFCA73}" dt="2021-12-10T07:59:56.017" v="512"/>
          <ac:cxnSpMkLst>
            <pc:docMk/>
            <pc:sldMk cId="1368741861" sldId="256"/>
            <ac:cxnSpMk id="17" creationId="{6F852308-CDDB-43DF-833D-7A2B3B524410}"/>
          </ac:cxnSpMkLst>
        </pc:cxnChg>
        <pc:cxnChg chg="add">
          <ac:chgData name="Quinten Coomans" userId="Fl7069JBwBCUO3r2ZHokApr+/Xb+yFAR3L3UaXkkwew=" providerId="None" clId="Web-{21EA2F08-A2F3-472B-8346-8AC649FFCA73}" dt="2021-12-10T07:59:56.064" v="513"/>
          <ac:cxnSpMkLst>
            <pc:docMk/>
            <pc:sldMk cId="1368741861" sldId="256"/>
            <ac:cxnSpMk id="18" creationId="{3B4098DA-6446-4C36-B3AB-05D7C76136BF}"/>
          </ac:cxnSpMkLst>
        </pc:cxnChg>
      </pc:sldChg>
      <pc:sldChg chg="addSp delSp modSp new mod setBg modClrScheme setClrOvrMap chgLayout">
        <pc:chgData name="Quinten Coomans" userId="Fl7069JBwBCUO3r2ZHokApr+/Xb+yFAR3L3UaXkkwew=" providerId="None" clId="Web-{21EA2F08-A2F3-472B-8346-8AC649FFCA73}" dt="2021-12-10T07:54:58.526" v="474" actId="20577"/>
        <pc:sldMkLst>
          <pc:docMk/>
          <pc:sldMk cId="3518958271" sldId="257"/>
        </pc:sldMkLst>
        <pc:spChg chg="mod ord">
          <ac:chgData name="Quinten Coomans" userId="Fl7069JBwBCUO3r2ZHokApr+/Xb+yFAR3L3UaXkkwew=" providerId="None" clId="Web-{21EA2F08-A2F3-472B-8346-8AC649FFCA73}" dt="2021-12-10T07:43:31.619" v="80" actId="20577"/>
          <ac:spMkLst>
            <pc:docMk/>
            <pc:sldMk cId="3518958271" sldId="257"/>
            <ac:spMk id="2" creationId="{D173B52D-C0BF-441F-A174-5980196C97C2}"/>
          </ac:spMkLst>
        </pc:spChg>
        <pc:spChg chg="del">
          <ac:chgData name="Quinten Coomans" userId="Fl7069JBwBCUO3r2ZHokApr+/Xb+yFAR3L3UaXkkwew=" providerId="None" clId="Web-{21EA2F08-A2F3-472B-8346-8AC649FFCA73}" dt="2021-12-10T07:42:00.773" v="30"/>
          <ac:spMkLst>
            <pc:docMk/>
            <pc:sldMk cId="3518958271" sldId="257"/>
            <ac:spMk id="3" creationId="{119E570E-D609-45BB-9882-C45F8FB06D7E}"/>
          </ac:spMkLst>
        </pc:spChg>
        <pc:spChg chg="add del mod">
          <ac:chgData name="Quinten Coomans" userId="Fl7069JBwBCUO3r2ZHokApr+/Xb+yFAR3L3UaXkkwew=" providerId="None" clId="Web-{21EA2F08-A2F3-472B-8346-8AC649FFCA73}" dt="2021-12-10T07:42:04.695" v="32"/>
          <ac:spMkLst>
            <pc:docMk/>
            <pc:sldMk cId="3518958271" sldId="257"/>
            <ac:spMk id="6" creationId="{C538B2A0-7B25-446E-8437-BEE975D5219F}"/>
          </ac:spMkLst>
        </pc:spChg>
        <pc:spChg chg="add del mod">
          <ac:chgData name="Quinten Coomans" userId="Fl7069JBwBCUO3r2ZHokApr+/Xb+yFAR3L3UaXkkwew=" providerId="None" clId="Web-{21EA2F08-A2F3-472B-8346-8AC649FFCA73}" dt="2021-12-10T07:42:08.633" v="34"/>
          <ac:spMkLst>
            <pc:docMk/>
            <pc:sldMk cId="3518958271" sldId="257"/>
            <ac:spMk id="9" creationId="{1360E138-5070-43E9-920B-3AA2EB7134C4}"/>
          </ac:spMkLst>
        </pc:spChg>
        <pc:spChg chg="add">
          <ac:chgData name="Quinten Coomans" userId="Fl7069JBwBCUO3r2ZHokApr+/Xb+yFAR3L3UaXkkwew=" providerId="None" clId="Web-{21EA2F08-A2F3-472B-8346-8AC649FFCA73}" dt="2021-12-10T07:43:02.009" v="52"/>
          <ac:spMkLst>
            <pc:docMk/>
            <pc:sldMk cId="3518958271" sldId="257"/>
            <ac:spMk id="12" creationId="{832A1E47-A968-404F-8DBE-B31240A9B631}"/>
          </ac:spMkLst>
        </pc:spChg>
        <pc:spChg chg="add del">
          <ac:chgData name="Quinten Coomans" userId="Fl7069JBwBCUO3r2ZHokApr+/Xb+yFAR3L3UaXkkwew=" providerId="None" clId="Web-{21EA2F08-A2F3-472B-8346-8AC649FFCA73}" dt="2021-12-10T07:43:01.962" v="51"/>
          <ac:spMkLst>
            <pc:docMk/>
            <pc:sldMk cId="3518958271" sldId="257"/>
            <ac:spMk id="14" creationId="{C557C14F-D7CF-4344-A492-90B2D87A8DEF}"/>
          </ac:spMkLst>
        </pc:spChg>
        <pc:spChg chg="add mod">
          <ac:chgData name="Quinten Coomans" userId="Fl7069JBwBCUO3r2ZHokApr+/Xb+yFAR3L3UaXkkwew=" providerId="None" clId="Web-{21EA2F08-A2F3-472B-8346-8AC649FFCA73}" dt="2021-12-10T07:54:58.526" v="474" actId="20577"/>
          <ac:spMkLst>
            <pc:docMk/>
            <pc:sldMk cId="3518958271" sldId="257"/>
            <ac:spMk id="15" creationId="{D23412D0-1479-4BE1-A421-AA50FA0273FC}"/>
          </ac:spMkLst>
        </pc:spChg>
        <pc:spChg chg="add del">
          <ac:chgData name="Quinten Coomans" userId="Fl7069JBwBCUO3r2ZHokApr+/Xb+yFAR3L3UaXkkwew=" providerId="None" clId="Web-{21EA2F08-A2F3-472B-8346-8AC649FFCA73}" dt="2021-12-10T07:43:01.962" v="51"/>
          <ac:spMkLst>
            <pc:docMk/>
            <pc:sldMk cId="3518958271" sldId="257"/>
            <ac:spMk id="17" creationId="{5EB8E3BF-F464-4900-8994-851061A9AD60}"/>
          </ac:spMkLst>
        </pc:spChg>
        <pc:picChg chg="add del mod ord">
          <ac:chgData name="Quinten Coomans" userId="Fl7069JBwBCUO3r2ZHokApr+/Xb+yFAR3L3UaXkkwew=" providerId="None" clId="Web-{21EA2F08-A2F3-472B-8346-8AC649FFCA73}" dt="2021-12-10T07:42:02.461" v="31"/>
          <ac:picMkLst>
            <pc:docMk/>
            <pc:sldMk cId="3518958271" sldId="257"/>
            <ac:picMk id="4" creationId="{2D74E304-DE43-4027-AC2C-F517D4581BAE}"/>
          </ac:picMkLst>
        </pc:picChg>
        <pc:picChg chg="add del mod ord">
          <ac:chgData name="Quinten Coomans" userId="Fl7069JBwBCUO3r2ZHokApr+/Xb+yFAR3L3UaXkkwew=" providerId="None" clId="Web-{21EA2F08-A2F3-472B-8346-8AC649FFCA73}" dt="2021-12-10T07:42:07.711" v="33"/>
          <ac:picMkLst>
            <pc:docMk/>
            <pc:sldMk cId="3518958271" sldId="257"/>
            <ac:picMk id="7" creationId="{3457D98C-E54E-45A6-8029-4EAA2E362654}"/>
          </ac:picMkLst>
        </pc:picChg>
        <pc:picChg chg="add mod ord">
          <ac:chgData name="Quinten Coomans" userId="Fl7069JBwBCUO3r2ZHokApr+/Xb+yFAR3L3UaXkkwew=" providerId="None" clId="Web-{21EA2F08-A2F3-472B-8346-8AC649FFCA73}" dt="2021-12-10T07:43:02.009" v="52"/>
          <ac:picMkLst>
            <pc:docMk/>
            <pc:sldMk cId="3518958271" sldId="257"/>
            <ac:picMk id="10" creationId="{FEF8E72C-603F-4561-8F38-ED8AFAD6B0D2}"/>
          </ac:picMkLst>
        </pc:picChg>
        <pc:picChg chg="add">
          <ac:chgData name="Quinten Coomans" userId="Fl7069JBwBCUO3r2ZHokApr+/Xb+yFAR3L3UaXkkwew=" providerId="None" clId="Web-{21EA2F08-A2F3-472B-8346-8AC649FFCA73}" dt="2021-12-10T07:43:02.009" v="52"/>
          <ac:picMkLst>
            <pc:docMk/>
            <pc:sldMk cId="3518958271" sldId="257"/>
            <ac:picMk id="13" creationId="{E0DDDCF8-BC1A-4404-8ACA-D8D2BB4BE977}"/>
          </ac:picMkLst>
        </pc:picChg>
        <pc:cxnChg chg="add del">
          <ac:chgData name="Quinten Coomans" userId="Fl7069JBwBCUO3r2ZHokApr+/Xb+yFAR3L3UaXkkwew=" providerId="None" clId="Web-{21EA2F08-A2F3-472B-8346-8AC649FFCA73}" dt="2021-12-10T07:43:01.962" v="51"/>
          <ac:cxnSpMkLst>
            <pc:docMk/>
            <pc:sldMk cId="3518958271" sldId="257"/>
            <ac:cxnSpMk id="19" creationId="{8E0602D6-3A81-42F8-AE67-1BAAFC967CB0}"/>
          </ac:cxnSpMkLst>
        </pc:cxnChg>
        <pc:cxnChg chg="add">
          <ac:chgData name="Quinten Coomans" userId="Fl7069JBwBCUO3r2ZHokApr+/Xb+yFAR3L3UaXkkwew=" providerId="None" clId="Web-{21EA2F08-A2F3-472B-8346-8AC649FFCA73}" dt="2021-12-10T07:43:02.009" v="52"/>
          <ac:cxnSpMkLst>
            <pc:docMk/>
            <pc:sldMk cId="3518958271" sldId="257"/>
            <ac:cxnSpMk id="21" creationId="{CBB3FB69-D504-412A-90F9-1D1BAA6AC887}"/>
          </ac:cxnSpMkLst>
        </pc:cxnChg>
      </pc:sldChg>
      <pc:sldChg chg="addSp delSp modSp new mod setBg">
        <pc:chgData name="Quinten Coomans" userId="Fl7069JBwBCUO3r2ZHokApr+/Xb+yFAR3L3UaXkkwew=" providerId="None" clId="Web-{21EA2F08-A2F3-472B-8346-8AC649FFCA73}" dt="2021-12-10T08:04:11.679" v="595" actId="20577"/>
        <pc:sldMkLst>
          <pc:docMk/>
          <pc:sldMk cId="2021115086" sldId="258"/>
        </pc:sldMkLst>
        <pc:spChg chg="mod">
          <ac:chgData name="Quinten Coomans" userId="Fl7069JBwBCUO3r2ZHokApr+/Xb+yFAR3L3UaXkkwew=" providerId="None" clId="Web-{21EA2F08-A2F3-472B-8346-8AC649FFCA73}" dt="2021-12-10T07:52:24.663" v="461"/>
          <ac:spMkLst>
            <pc:docMk/>
            <pc:sldMk cId="2021115086" sldId="258"/>
            <ac:spMk id="2" creationId="{3785F3D4-A0BA-4064-8BEB-ADDE8B5C97CC}"/>
          </ac:spMkLst>
        </pc:spChg>
        <pc:spChg chg="del">
          <ac:chgData name="Quinten Coomans" userId="Fl7069JBwBCUO3r2ZHokApr+/Xb+yFAR3L3UaXkkwew=" providerId="None" clId="Web-{21EA2F08-A2F3-472B-8346-8AC649FFCA73}" dt="2021-12-10T07:44:43.808" v="88"/>
          <ac:spMkLst>
            <pc:docMk/>
            <pc:sldMk cId="2021115086" sldId="258"/>
            <ac:spMk id="3" creationId="{F9A3A2C4-D1F5-46A1-80D0-41743F85CFAE}"/>
          </ac:spMkLst>
        </pc:spChg>
        <pc:spChg chg="add mod">
          <ac:chgData name="Quinten Coomans" userId="Fl7069JBwBCUO3r2ZHokApr+/Xb+yFAR3L3UaXkkwew=" providerId="None" clId="Web-{21EA2F08-A2F3-472B-8346-8AC649FFCA73}" dt="2021-12-10T08:04:11.679" v="595" actId="20577"/>
          <ac:spMkLst>
            <pc:docMk/>
            <pc:sldMk cId="2021115086" sldId="258"/>
            <ac:spMk id="11" creationId="{E8C8E90F-0F46-4643-A527-5B8A308D699A}"/>
          </ac:spMkLst>
        </pc:spChg>
        <pc:spChg chg="add del">
          <ac:chgData name="Quinten Coomans" userId="Fl7069JBwBCUO3r2ZHokApr+/Xb+yFAR3L3UaXkkwew=" providerId="None" clId="Web-{21EA2F08-A2F3-472B-8346-8AC649FFCA73}" dt="2021-12-10T07:52:24.663" v="461"/>
          <ac:spMkLst>
            <pc:docMk/>
            <pc:sldMk cId="2021115086" sldId="258"/>
            <ac:spMk id="14" creationId="{1E89F0FF-E01D-4CAB-8334-2C01A051426F}"/>
          </ac:spMkLst>
        </pc:spChg>
        <pc:spChg chg="add del">
          <ac:chgData name="Quinten Coomans" userId="Fl7069JBwBCUO3r2ZHokApr+/Xb+yFAR3L3UaXkkwew=" providerId="None" clId="Web-{21EA2F08-A2F3-472B-8346-8AC649FFCA73}" dt="2021-12-10T07:52:24.663" v="461"/>
          <ac:spMkLst>
            <pc:docMk/>
            <pc:sldMk cId="2021115086" sldId="258"/>
            <ac:spMk id="18" creationId="{D1151E86-8833-41FB-91F2-DBCBF6498EA9}"/>
          </ac:spMkLst>
        </pc:spChg>
        <pc:spChg chg="add del">
          <ac:chgData name="Quinten Coomans" userId="Fl7069JBwBCUO3r2ZHokApr+/Xb+yFAR3L3UaXkkwew=" providerId="None" clId="Web-{21EA2F08-A2F3-472B-8346-8AC649FFCA73}" dt="2021-12-10T07:52:24.663" v="461"/>
          <ac:spMkLst>
            <pc:docMk/>
            <pc:sldMk cId="2021115086" sldId="258"/>
            <ac:spMk id="20" creationId="{D0E3198A-8299-4E88-A5FC-EBB8CD0E6B9E}"/>
          </ac:spMkLst>
        </pc:spChg>
        <pc:spChg chg="add del">
          <ac:chgData name="Quinten Coomans" userId="Fl7069JBwBCUO3r2ZHokApr+/Xb+yFAR3L3UaXkkwew=" providerId="None" clId="Web-{21EA2F08-A2F3-472B-8346-8AC649FFCA73}" dt="2021-12-10T07:52:24.663" v="461"/>
          <ac:spMkLst>
            <pc:docMk/>
            <pc:sldMk cId="2021115086" sldId="258"/>
            <ac:spMk id="24" creationId="{02C1DE72-9DC2-45CA-8EF4-6AC932D9B93B}"/>
          </ac:spMkLst>
        </pc:spChg>
        <pc:spChg chg="add del">
          <ac:chgData name="Quinten Coomans" userId="Fl7069JBwBCUO3r2ZHokApr+/Xb+yFAR3L3UaXkkwew=" providerId="None" clId="Web-{21EA2F08-A2F3-472B-8346-8AC649FFCA73}" dt="2021-12-10T07:52:56.398" v="463"/>
          <ac:spMkLst>
            <pc:docMk/>
            <pc:sldMk cId="2021115086" sldId="258"/>
            <ac:spMk id="29" creationId="{042D3996-BA08-4AC2-948E-02DA85C02829}"/>
          </ac:spMkLst>
        </pc:spChg>
        <pc:spChg chg="add del">
          <ac:chgData name="Quinten Coomans" userId="Fl7069JBwBCUO3r2ZHokApr+/Xb+yFAR3L3UaXkkwew=" providerId="None" clId="Web-{21EA2F08-A2F3-472B-8346-8AC649FFCA73}" dt="2021-12-10T07:52:56.398" v="463"/>
          <ac:spMkLst>
            <pc:docMk/>
            <pc:sldMk cId="2021115086" sldId="258"/>
            <ac:spMk id="31" creationId="{6B6CA78D-2100-44EF-B3DD-CEF1EB3ACCCF}"/>
          </ac:spMkLst>
        </pc:spChg>
        <pc:spChg chg="add del">
          <ac:chgData name="Quinten Coomans" userId="Fl7069JBwBCUO3r2ZHokApr+/Xb+yFAR3L3UaXkkwew=" providerId="None" clId="Web-{21EA2F08-A2F3-472B-8346-8AC649FFCA73}" dt="2021-12-10T07:52:56.398" v="463"/>
          <ac:spMkLst>
            <pc:docMk/>
            <pc:sldMk cId="2021115086" sldId="258"/>
            <ac:spMk id="38" creationId="{042D3996-BA08-4AC2-948E-02DA85C02829}"/>
          </ac:spMkLst>
        </pc:spChg>
        <pc:spChg chg="add del">
          <ac:chgData name="Quinten Coomans" userId="Fl7069JBwBCUO3r2ZHokApr+/Xb+yFAR3L3UaXkkwew=" providerId="None" clId="Web-{21EA2F08-A2F3-472B-8346-8AC649FFCA73}" dt="2021-12-10T07:52:56.398" v="463"/>
          <ac:spMkLst>
            <pc:docMk/>
            <pc:sldMk cId="2021115086" sldId="258"/>
            <ac:spMk id="40" creationId="{6B6CA78D-2100-44EF-B3DD-CEF1EB3ACCCF}"/>
          </ac:spMkLst>
        </pc:spChg>
        <pc:picChg chg="add del mod ord">
          <ac:chgData name="Quinten Coomans" userId="Fl7069JBwBCUO3r2ZHokApr+/Xb+yFAR3L3UaXkkwew=" providerId="None" clId="Web-{21EA2F08-A2F3-472B-8346-8AC649FFCA73}" dt="2021-12-10T07:52:16.225" v="458"/>
          <ac:picMkLst>
            <pc:docMk/>
            <pc:sldMk cId="2021115086" sldId="258"/>
            <ac:picMk id="4" creationId="{E9100D12-384F-4A17-B55A-D72C7743187E}"/>
          </ac:picMkLst>
        </pc:picChg>
        <pc:picChg chg="add del mod ord">
          <ac:chgData name="Quinten Coomans" userId="Fl7069JBwBCUO3r2ZHokApr+/Xb+yFAR3L3UaXkkwew=" providerId="None" clId="Web-{21EA2F08-A2F3-472B-8346-8AC649FFCA73}" dt="2021-12-10T07:52:17.381" v="459"/>
          <ac:picMkLst>
            <pc:docMk/>
            <pc:sldMk cId="2021115086" sldId="258"/>
            <ac:picMk id="5" creationId="{C13AAE01-BD5F-4F72-83B8-29CDE3C39BF5}"/>
          </ac:picMkLst>
        </pc:picChg>
        <pc:picChg chg="add del mod ord">
          <ac:chgData name="Quinten Coomans" userId="Fl7069JBwBCUO3r2ZHokApr+/Xb+yFAR3L3UaXkkwew=" providerId="None" clId="Web-{21EA2F08-A2F3-472B-8346-8AC649FFCA73}" dt="2021-12-10T07:52:18.303" v="460"/>
          <ac:picMkLst>
            <pc:docMk/>
            <pc:sldMk cId="2021115086" sldId="258"/>
            <ac:picMk id="6" creationId="{43A81257-DABA-41B3-9133-EFD6729D3430}"/>
          </ac:picMkLst>
        </pc:picChg>
        <pc:picChg chg="add del mod">
          <ac:chgData name="Quinten Coomans" userId="Fl7069JBwBCUO3r2ZHokApr+/Xb+yFAR3L3UaXkkwew=" providerId="None" clId="Web-{21EA2F08-A2F3-472B-8346-8AC649FFCA73}" dt="2021-12-10T07:52:14.913" v="457"/>
          <ac:picMkLst>
            <pc:docMk/>
            <pc:sldMk cId="2021115086" sldId="258"/>
            <ac:picMk id="7" creationId="{190CA141-BB47-44F9-AD83-7F2BC61F8304}"/>
          </ac:picMkLst>
        </pc:picChg>
        <pc:picChg chg="add del mod">
          <ac:chgData name="Quinten Coomans" userId="Fl7069JBwBCUO3r2ZHokApr+/Xb+yFAR3L3UaXkkwew=" providerId="None" clId="Web-{21EA2F08-A2F3-472B-8346-8AC649FFCA73}" dt="2021-12-10T07:44:56.559" v="93"/>
          <ac:picMkLst>
            <pc:docMk/>
            <pc:sldMk cId="2021115086" sldId="258"/>
            <ac:picMk id="8" creationId="{396D2E9E-9447-4796-AAA1-9193978F9C38}"/>
          </ac:picMkLst>
        </pc:picChg>
        <pc:picChg chg="add del">
          <ac:chgData name="Quinten Coomans" userId="Fl7069JBwBCUO3r2ZHokApr+/Xb+yFAR3L3UaXkkwew=" providerId="None" clId="Web-{21EA2F08-A2F3-472B-8346-8AC649FFCA73}" dt="2021-12-10T07:52:24.663" v="461"/>
          <ac:picMkLst>
            <pc:docMk/>
            <pc:sldMk cId="2021115086" sldId="258"/>
            <ac:picMk id="16" creationId="{D49C57DB-7908-47CF-B3D9-B444872226BA}"/>
          </ac:picMkLst>
        </pc:picChg>
        <pc:cxnChg chg="add del">
          <ac:chgData name="Quinten Coomans" userId="Fl7069JBwBCUO3r2ZHokApr+/Xb+yFAR3L3UaXkkwew=" providerId="None" clId="Web-{21EA2F08-A2F3-472B-8346-8AC649FFCA73}" dt="2021-12-10T07:52:24.663" v="461"/>
          <ac:cxnSpMkLst>
            <pc:docMk/>
            <pc:sldMk cId="2021115086" sldId="258"/>
            <ac:cxnSpMk id="22" creationId="{FBCA0611-E62C-401F-AE06-FB3D8272FD15}"/>
          </ac:cxnSpMkLst>
        </pc:cxnChg>
        <pc:cxnChg chg="add del">
          <ac:chgData name="Quinten Coomans" userId="Fl7069JBwBCUO3r2ZHokApr+/Xb+yFAR3L3UaXkkwew=" providerId="None" clId="Web-{21EA2F08-A2F3-472B-8346-8AC649FFCA73}" dt="2021-12-10T07:52:56.398" v="463"/>
          <ac:cxnSpMkLst>
            <pc:docMk/>
            <pc:sldMk cId="2021115086" sldId="258"/>
            <ac:cxnSpMk id="33" creationId="{8AEF6D22-D80F-4107-8B30-6AB147A50818}"/>
          </ac:cxnSpMkLst>
        </pc:cxnChg>
        <pc:cxnChg chg="add del">
          <ac:chgData name="Quinten Coomans" userId="Fl7069JBwBCUO3r2ZHokApr+/Xb+yFAR3L3UaXkkwew=" providerId="None" clId="Web-{21EA2F08-A2F3-472B-8346-8AC649FFCA73}" dt="2021-12-10T07:52:56.398" v="463"/>
          <ac:cxnSpMkLst>
            <pc:docMk/>
            <pc:sldMk cId="2021115086" sldId="258"/>
            <ac:cxnSpMk id="42" creationId="{8AEF6D22-D80F-4107-8B30-6AB147A50818}"/>
          </ac:cxnSpMkLst>
        </pc:cxnChg>
      </pc:sldChg>
      <pc:sldChg chg="modSp new">
        <pc:chgData name="Quinten Coomans" userId="Fl7069JBwBCUO3r2ZHokApr+/Xb+yFAR3L3UaXkkwew=" providerId="None" clId="Web-{21EA2F08-A2F3-472B-8346-8AC649FFCA73}" dt="2021-12-10T07:47:56.188" v="297" actId="20577"/>
        <pc:sldMkLst>
          <pc:docMk/>
          <pc:sldMk cId="1284065713" sldId="259"/>
        </pc:sldMkLst>
        <pc:spChg chg="mod">
          <ac:chgData name="Quinten Coomans" userId="Fl7069JBwBCUO3r2ZHokApr+/Xb+yFAR3L3UaXkkwew=" providerId="None" clId="Web-{21EA2F08-A2F3-472B-8346-8AC649FFCA73}" dt="2021-12-10T07:46:07.842" v="158" actId="20577"/>
          <ac:spMkLst>
            <pc:docMk/>
            <pc:sldMk cId="1284065713" sldId="259"/>
            <ac:spMk id="2" creationId="{C525A8B4-8FD9-40DF-A7B6-4DB68018649C}"/>
          </ac:spMkLst>
        </pc:spChg>
        <pc:spChg chg="mod">
          <ac:chgData name="Quinten Coomans" userId="Fl7069JBwBCUO3r2ZHokApr+/Xb+yFAR3L3UaXkkwew=" providerId="None" clId="Web-{21EA2F08-A2F3-472B-8346-8AC649FFCA73}" dt="2021-12-10T07:47:56.188" v="297" actId="20577"/>
          <ac:spMkLst>
            <pc:docMk/>
            <pc:sldMk cId="1284065713" sldId="259"/>
            <ac:spMk id="3" creationId="{2020CAD7-8928-4153-92EC-434E01EC48A1}"/>
          </ac:spMkLst>
        </pc:spChg>
      </pc:sldChg>
      <pc:sldChg chg="addSp delSp modSp new mod setBg">
        <pc:chgData name="Quinten Coomans" userId="Fl7069JBwBCUO3r2ZHokApr+/Xb+yFAR3L3UaXkkwew=" providerId="None" clId="Web-{21EA2F08-A2F3-472B-8346-8AC649FFCA73}" dt="2021-12-10T07:54:35.900" v="473" actId="20577"/>
        <pc:sldMkLst>
          <pc:docMk/>
          <pc:sldMk cId="1917145424" sldId="260"/>
        </pc:sldMkLst>
        <pc:spChg chg="mod">
          <ac:chgData name="Quinten Coomans" userId="Fl7069JBwBCUO3r2ZHokApr+/Xb+yFAR3L3UaXkkwew=" providerId="None" clId="Web-{21EA2F08-A2F3-472B-8346-8AC649FFCA73}" dt="2021-12-10T07:54:35.900" v="473" actId="20577"/>
          <ac:spMkLst>
            <pc:docMk/>
            <pc:sldMk cId="1917145424" sldId="260"/>
            <ac:spMk id="2" creationId="{E8413C6A-C2CE-4C8E-83EC-E0491312EFAA}"/>
          </ac:spMkLst>
        </pc:spChg>
        <pc:spChg chg="add del mod">
          <ac:chgData name="Quinten Coomans" userId="Fl7069JBwBCUO3r2ZHokApr+/Xb+yFAR3L3UaXkkwew=" providerId="None" clId="Web-{21EA2F08-A2F3-472B-8346-8AC649FFCA73}" dt="2021-12-10T07:54:23.306" v="471" actId="20577"/>
          <ac:spMkLst>
            <pc:docMk/>
            <pc:sldMk cId="1917145424" sldId="260"/>
            <ac:spMk id="3" creationId="{3CF6AABD-4C9C-4044-9141-609B5FB90DE3}"/>
          </ac:spMkLst>
        </pc:spChg>
        <pc:spChg chg="add del">
          <ac:chgData name="Quinten Coomans" userId="Fl7069JBwBCUO3r2ZHokApr+/Xb+yFAR3L3UaXkkwew=" providerId="None" clId="Web-{21EA2F08-A2F3-472B-8346-8AC649FFCA73}" dt="2021-12-10T07:54:21.853" v="469"/>
          <ac:spMkLst>
            <pc:docMk/>
            <pc:sldMk cId="1917145424" sldId="260"/>
            <ac:spMk id="8" creationId="{042D3996-BA08-4AC2-948E-02DA85C02829}"/>
          </ac:spMkLst>
        </pc:spChg>
        <pc:spChg chg="add del">
          <ac:chgData name="Quinten Coomans" userId="Fl7069JBwBCUO3r2ZHokApr+/Xb+yFAR3L3UaXkkwew=" providerId="None" clId="Web-{21EA2F08-A2F3-472B-8346-8AC649FFCA73}" dt="2021-12-10T07:54:16.650" v="467"/>
          <ac:spMkLst>
            <pc:docMk/>
            <pc:sldMk cId="1917145424" sldId="260"/>
            <ac:spMk id="9" creationId="{AEACA4B7-F5B3-4297-99A3-781E84B5720C}"/>
          </ac:spMkLst>
        </pc:spChg>
        <pc:spChg chg="add del">
          <ac:chgData name="Quinten Coomans" userId="Fl7069JBwBCUO3r2ZHokApr+/Xb+yFAR3L3UaXkkwew=" providerId="None" clId="Web-{21EA2F08-A2F3-472B-8346-8AC649FFCA73}" dt="2021-12-10T07:54:21.853" v="469"/>
          <ac:spMkLst>
            <pc:docMk/>
            <pc:sldMk cId="1917145424" sldId="260"/>
            <ac:spMk id="10" creationId="{6B6CA78D-2100-44EF-B3DD-CEF1EB3ACCCF}"/>
          </ac:spMkLst>
        </pc:spChg>
        <pc:graphicFrameChg chg="add del">
          <ac:chgData name="Quinten Coomans" userId="Fl7069JBwBCUO3r2ZHokApr+/Xb+yFAR3L3UaXkkwew=" providerId="None" clId="Web-{21EA2F08-A2F3-472B-8346-8AC649FFCA73}" dt="2021-12-10T07:54:16.650" v="467"/>
          <ac:graphicFrameMkLst>
            <pc:docMk/>
            <pc:sldMk cId="1917145424" sldId="260"/>
            <ac:graphicFrameMk id="5" creationId="{BF9619D5-38E8-4860-8B0D-D61B04226962}"/>
          </ac:graphicFrameMkLst>
        </pc:graphicFrameChg>
        <pc:picChg chg="add del">
          <ac:chgData name="Quinten Coomans" userId="Fl7069JBwBCUO3r2ZHokApr+/Xb+yFAR3L3UaXkkwew=" providerId="None" clId="Web-{21EA2F08-A2F3-472B-8346-8AC649FFCA73}" dt="2021-12-10T07:54:16.650" v="467"/>
          <ac:picMkLst>
            <pc:docMk/>
            <pc:sldMk cId="1917145424" sldId="260"/>
            <ac:picMk id="11" creationId="{34C880DD-7329-423E-A31B-F770EF69D1BD}"/>
          </ac:picMkLst>
        </pc:picChg>
        <pc:cxnChg chg="add del">
          <ac:chgData name="Quinten Coomans" userId="Fl7069JBwBCUO3r2ZHokApr+/Xb+yFAR3L3UaXkkwew=" providerId="None" clId="Web-{21EA2F08-A2F3-472B-8346-8AC649FFCA73}" dt="2021-12-10T07:54:21.853" v="469"/>
          <ac:cxnSpMkLst>
            <pc:docMk/>
            <pc:sldMk cId="1917145424" sldId="260"/>
            <ac:cxnSpMk id="12" creationId="{8AEF6D22-D80F-4107-8B30-6AB147A50818}"/>
          </ac:cxnSpMkLst>
        </pc:cxnChg>
      </pc:sldChg>
      <pc:sldChg chg="modSp new">
        <pc:chgData name="Quinten Coomans" userId="Fl7069JBwBCUO3r2ZHokApr+/Xb+yFAR3L3UaXkkwew=" providerId="None" clId="Web-{21EA2F08-A2F3-472B-8346-8AC649FFCA73}" dt="2021-12-10T08:05:48.056" v="617" actId="20577"/>
        <pc:sldMkLst>
          <pc:docMk/>
          <pc:sldMk cId="1918325472" sldId="261"/>
        </pc:sldMkLst>
        <pc:spChg chg="mod">
          <ac:chgData name="Quinten Coomans" userId="Fl7069JBwBCUO3r2ZHokApr+/Xb+yFAR3L3UaXkkwew=" providerId="None" clId="Web-{21EA2F08-A2F3-472B-8346-8AC649FFCA73}" dt="2021-12-10T07:48:34.173" v="322" actId="20577"/>
          <ac:spMkLst>
            <pc:docMk/>
            <pc:sldMk cId="1918325472" sldId="261"/>
            <ac:spMk id="2" creationId="{2C53575B-55A6-4CA2-A7DC-E10EB561275E}"/>
          </ac:spMkLst>
        </pc:spChg>
        <pc:spChg chg="mod">
          <ac:chgData name="Quinten Coomans" userId="Fl7069JBwBCUO3r2ZHokApr+/Xb+yFAR3L3UaXkkwew=" providerId="None" clId="Web-{21EA2F08-A2F3-472B-8346-8AC649FFCA73}" dt="2021-12-10T08:05:48.056" v="617" actId="20577"/>
          <ac:spMkLst>
            <pc:docMk/>
            <pc:sldMk cId="1918325472" sldId="261"/>
            <ac:spMk id="3" creationId="{0497A6E8-61E6-4B21-A198-09A4BDFC70F8}"/>
          </ac:spMkLst>
        </pc:spChg>
      </pc:sldChg>
      <pc:sldChg chg="addSp delSp modSp new mod setBg">
        <pc:chgData name="Quinten Coomans" userId="Fl7069JBwBCUO3r2ZHokApr+/Xb+yFAR3L3UaXkkwew=" providerId="None" clId="Web-{21EA2F08-A2F3-472B-8346-8AC649FFCA73}" dt="2021-12-10T07:50:46.473" v="392" actId="20577"/>
        <pc:sldMkLst>
          <pc:docMk/>
          <pc:sldMk cId="61299014" sldId="262"/>
        </pc:sldMkLst>
        <pc:spChg chg="mod">
          <ac:chgData name="Quinten Coomans" userId="Fl7069JBwBCUO3r2ZHokApr+/Xb+yFAR3L3UaXkkwew=" providerId="None" clId="Web-{21EA2F08-A2F3-472B-8346-8AC649FFCA73}" dt="2021-12-10T07:50:09.738" v="358"/>
          <ac:spMkLst>
            <pc:docMk/>
            <pc:sldMk cId="61299014" sldId="262"/>
            <ac:spMk id="2" creationId="{80D4C48D-8513-493B-8F9A-7DF205101786}"/>
          </ac:spMkLst>
        </pc:spChg>
        <pc:spChg chg="del">
          <ac:chgData name="Quinten Coomans" userId="Fl7069JBwBCUO3r2ZHokApr+/Xb+yFAR3L3UaXkkwew=" providerId="None" clId="Web-{21EA2F08-A2F3-472B-8346-8AC649FFCA73}" dt="2021-12-10T07:49:58.394" v="355"/>
          <ac:spMkLst>
            <pc:docMk/>
            <pc:sldMk cId="61299014" sldId="262"/>
            <ac:spMk id="3" creationId="{8B7610EB-F9C1-4FFE-BDFF-819781FE5E03}"/>
          </ac:spMkLst>
        </pc:spChg>
        <pc:spChg chg="add mod">
          <ac:chgData name="Quinten Coomans" userId="Fl7069JBwBCUO3r2ZHokApr+/Xb+yFAR3L3UaXkkwew=" providerId="None" clId="Web-{21EA2F08-A2F3-472B-8346-8AC649FFCA73}" dt="2021-12-10T07:50:46.473" v="392" actId="20577"/>
          <ac:spMkLst>
            <pc:docMk/>
            <pc:sldMk cId="61299014" sldId="262"/>
            <ac:spMk id="10" creationId="{3C45C988-84DD-464D-AE00-D5D2ACC8A586}"/>
          </ac:spMkLst>
        </pc:spChg>
        <pc:spChg chg="add">
          <ac:chgData name="Quinten Coomans" userId="Fl7069JBwBCUO3r2ZHokApr+/Xb+yFAR3L3UaXkkwew=" providerId="None" clId="Web-{21EA2F08-A2F3-472B-8346-8AC649FFCA73}" dt="2021-12-10T07:50:09.738" v="358"/>
          <ac:spMkLst>
            <pc:docMk/>
            <pc:sldMk cId="61299014" sldId="262"/>
            <ac:spMk id="13" creationId="{AA8CB6EA-6DEE-43A9-9C41-97C17106FC11}"/>
          </ac:spMkLst>
        </pc:spChg>
        <pc:picChg chg="add mod ord">
          <ac:chgData name="Quinten Coomans" userId="Fl7069JBwBCUO3r2ZHokApr+/Xb+yFAR3L3UaXkkwew=" providerId="None" clId="Web-{21EA2F08-A2F3-472B-8346-8AC649FFCA73}" dt="2021-12-10T07:50:09.738" v="358"/>
          <ac:picMkLst>
            <pc:docMk/>
            <pc:sldMk cId="61299014" sldId="262"/>
            <ac:picMk id="4" creationId="{FFB03527-7988-482E-BDA0-41C855A4192C}"/>
          </ac:picMkLst>
        </pc:picChg>
        <pc:picChg chg="add mod">
          <ac:chgData name="Quinten Coomans" userId="Fl7069JBwBCUO3r2ZHokApr+/Xb+yFAR3L3UaXkkwew=" providerId="None" clId="Web-{21EA2F08-A2F3-472B-8346-8AC649FFCA73}" dt="2021-12-10T07:50:09.738" v="358"/>
          <ac:picMkLst>
            <pc:docMk/>
            <pc:sldMk cId="61299014" sldId="262"/>
            <ac:picMk id="5" creationId="{5606B327-2BCB-4927-BADD-C73030E9BFA4}"/>
          </ac:picMkLst>
        </pc:picChg>
        <pc:picChg chg="add mod ord">
          <ac:chgData name="Quinten Coomans" userId="Fl7069JBwBCUO3r2ZHokApr+/Xb+yFAR3L3UaXkkwew=" providerId="None" clId="Web-{21EA2F08-A2F3-472B-8346-8AC649FFCA73}" dt="2021-12-10T07:50:09.738" v="358"/>
          <ac:picMkLst>
            <pc:docMk/>
            <pc:sldMk cId="61299014" sldId="262"/>
            <ac:picMk id="6" creationId="{465D5D9A-1494-40FA-9BF2-B1281F104BB9}"/>
          </ac:picMkLst>
        </pc:picChg>
        <pc:picChg chg="add">
          <ac:chgData name="Quinten Coomans" userId="Fl7069JBwBCUO3r2ZHokApr+/Xb+yFAR3L3UaXkkwew=" providerId="None" clId="Web-{21EA2F08-A2F3-472B-8346-8AC649FFCA73}" dt="2021-12-10T07:50:09.738" v="358"/>
          <ac:picMkLst>
            <pc:docMk/>
            <pc:sldMk cId="61299014" sldId="262"/>
            <ac:picMk id="15" creationId="{53AF6A0F-75FB-4D63-8962-103C779762F4}"/>
          </ac:picMkLst>
        </pc:picChg>
        <pc:cxnChg chg="add">
          <ac:chgData name="Quinten Coomans" userId="Fl7069JBwBCUO3r2ZHokApr+/Xb+yFAR3L3UaXkkwew=" providerId="None" clId="Web-{21EA2F08-A2F3-472B-8346-8AC649FFCA73}" dt="2021-12-10T07:50:09.738" v="358"/>
          <ac:cxnSpMkLst>
            <pc:docMk/>
            <pc:sldMk cId="61299014" sldId="262"/>
            <ac:cxnSpMk id="17" creationId="{0313E18C-6ED3-4873-826E-20CF59931441}"/>
          </ac:cxnSpMkLst>
        </pc:cxnChg>
      </pc:sldChg>
      <pc:sldChg chg="addSp delSp modSp new mod setBg">
        <pc:chgData name="Quinten Coomans" userId="Fl7069JBwBCUO3r2ZHokApr+/Xb+yFAR3L3UaXkkwew=" providerId="None" clId="Web-{21EA2F08-A2F3-472B-8346-8AC649FFCA73}" dt="2021-12-10T07:57:46.076" v="505"/>
        <pc:sldMkLst>
          <pc:docMk/>
          <pc:sldMk cId="4117913711" sldId="263"/>
        </pc:sldMkLst>
        <pc:spChg chg="mod">
          <ac:chgData name="Quinten Coomans" userId="Fl7069JBwBCUO3r2ZHokApr+/Xb+yFAR3L3UaXkkwew=" providerId="None" clId="Web-{21EA2F08-A2F3-472B-8346-8AC649FFCA73}" dt="2021-12-10T07:51:13.145" v="403"/>
          <ac:spMkLst>
            <pc:docMk/>
            <pc:sldMk cId="4117913711" sldId="263"/>
            <ac:spMk id="2" creationId="{62020343-5862-40C0-B5A8-74B88005A5C9}"/>
          </ac:spMkLst>
        </pc:spChg>
        <pc:spChg chg="add">
          <ac:chgData name="Quinten Coomans" userId="Fl7069JBwBCUO3r2ZHokApr+/Xb+yFAR3L3UaXkkwew=" providerId="None" clId="Web-{21EA2F08-A2F3-472B-8346-8AC649FFCA73}" dt="2021-12-10T07:51:13.145" v="403"/>
          <ac:spMkLst>
            <pc:docMk/>
            <pc:sldMk cId="4117913711" sldId="263"/>
            <ac:spMk id="11" creationId="{5CCAF7D5-2AD8-4BDF-BE92-13524EA0453C}"/>
          </ac:spMkLst>
        </pc:spChg>
        <pc:spChg chg="add">
          <ac:chgData name="Quinten Coomans" userId="Fl7069JBwBCUO3r2ZHokApr+/Xb+yFAR3L3UaXkkwew=" providerId="None" clId="Web-{21EA2F08-A2F3-472B-8346-8AC649FFCA73}" dt="2021-12-10T07:51:13.145" v="403"/>
          <ac:spMkLst>
            <pc:docMk/>
            <pc:sldMk cId="4117913711" sldId="263"/>
            <ac:spMk id="13" creationId="{F8C92429-C2FF-43F8-9F54-FF73D1271850}"/>
          </ac:spMkLst>
        </pc:spChg>
        <pc:spChg chg="add">
          <ac:chgData name="Quinten Coomans" userId="Fl7069JBwBCUO3r2ZHokApr+/Xb+yFAR3L3UaXkkwew=" providerId="None" clId="Web-{21EA2F08-A2F3-472B-8346-8AC649FFCA73}" dt="2021-12-10T07:51:13.145" v="403"/>
          <ac:spMkLst>
            <pc:docMk/>
            <pc:sldMk cId="4117913711" sldId="263"/>
            <ac:spMk id="15" creationId="{CB8E75E6-FD49-46E3-B23E-9D5C97110F4A}"/>
          </ac:spMkLst>
        </pc:spChg>
        <pc:spChg chg="add">
          <ac:chgData name="Quinten Coomans" userId="Fl7069JBwBCUO3r2ZHokApr+/Xb+yFAR3L3UaXkkwew=" providerId="None" clId="Web-{21EA2F08-A2F3-472B-8346-8AC649FFCA73}" dt="2021-12-10T07:51:13.145" v="403"/>
          <ac:spMkLst>
            <pc:docMk/>
            <pc:sldMk cId="4117913711" sldId="263"/>
            <ac:spMk id="17" creationId="{58EE6BA1-F87F-4073-B5AB-365A42AD3752}"/>
          </ac:spMkLst>
        </pc:spChg>
        <pc:picChg chg="add del mod">
          <ac:chgData name="Quinten Coomans" userId="Fl7069JBwBCUO3r2ZHokApr+/Xb+yFAR3L3UaXkkwew=" providerId="None" clId="Web-{21EA2F08-A2F3-472B-8346-8AC649FFCA73}" dt="2021-12-10T07:57:46.076" v="505"/>
          <ac:picMkLst>
            <pc:docMk/>
            <pc:sldMk cId="4117913711" sldId="263"/>
            <ac:picMk id="3" creationId="{D3AE900B-F1D5-4BBD-966C-F46005B72BFB}"/>
          </ac:picMkLst>
        </pc:picChg>
        <pc:picChg chg="add del mod">
          <ac:chgData name="Quinten Coomans" userId="Fl7069JBwBCUO3r2ZHokApr+/Xb+yFAR3L3UaXkkwew=" providerId="None" clId="Web-{21EA2F08-A2F3-472B-8346-8AC649FFCA73}" dt="2021-12-10T07:57:44.998" v="504"/>
          <ac:picMkLst>
            <pc:docMk/>
            <pc:sldMk cId="4117913711" sldId="263"/>
            <ac:picMk id="4" creationId="{6D33FFF1-ADFF-48E5-9AC2-F3F8083DBA38}"/>
          </ac:picMkLst>
        </pc:picChg>
        <pc:picChg chg="add del mod">
          <ac:chgData name="Quinten Coomans" userId="Fl7069JBwBCUO3r2ZHokApr+/Xb+yFAR3L3UaXkkwew=" providerId="None" clId="Web-{21EA2F08-A2F3-472B-8346-8AC649FFCA73}" dt="2021-12-10T07:57:43.561" v="503"/>
          <ac:picMkLst>
            <pc:docMk/>
            <pc:sldMk cId="4117913711" sldId="263"/>
            <ac:picMk id="5" creationId="{FE2E8651-2AAE-4D97-B0EE-1C931B68CEEC}"/>
          </ac:picMkLst>
        </pc:picChg>
        <pc:picChg chg="add">
          <ac:chgData name="Quinten Coomans" userId="Fl7069JBwBCUO3r2ZHokApr+/Xb+yFAR3L3UaXkkwew=" providerId="None" clId="Web-{21EA2F08-A2F3-472B-8346-8AC649FFCA73}" dt="2021-12-10T07:51:13.145" v="403"/>
          <ac:picMkLst>
            <pc:docMk/>
            <pc:sldMk cId="4117913711" sldId="263"/>
            <ac:picMk id="7" creationId="{573B1553-1636-4954-B3CD-10A4DE0CABAB}"/>
          </ac:picMkLst>
        </pc:picChg>
        <pc:cxnChg chg="add">
          <ac:chgData name="Quinten Coomans" userId="Fl7069JBwBCUO3r2ZHokApr+/Xb+yFAR3L3UaXkkwew=" providerId="None" clId="Web-{21EA2F08-A2F3-472B-8346-8AC649FFCA73}" dt="2021-12-10T07:51:13.145" v="403"/>
          <ac:cxnSpMkLst>
            <pc:docMk/>
            <pc:sldMk cId="4117913711" sldId="263"/>
            <ac:cxnSpMk id="9" creationId="{6D4B4DFC-38BA-4C07-8028-8FA8327DD175}"/>
          </ac:cxnSpMkLst>
        </pc:cxnChg>
        <pc:cxnChg chg="add">
          <ac:chgData name="Quinten Coomans" userId="Fl7069JBwBCUO3r2ZHokApr+/Xb+yFAR3L3UaXkkwew=" providerId="None" clId="Web-{21EA2F08-A2F3-472B-8346-8AC649FFCA73}" dt="2021-12-10T07:51:13.145" v="403"/>
          <ac:cxnSpMkLst>
            <pc:docMk/>
            <pc:sldMk cId="4117913711" sldId="263"/>
            <ac:cxnSpMk id="19" creationId="{19B678A5-A064-46A6-817F-AE02396CCF2C}"/>
          </ac:cxnSpMkLst>
        </pc:cxnChg>
      </pc:sldChg>
      <pc:sldChg chg="addSp modSp new mod ord setBg addAnim">
        <pc:chgData name="Quinten Coomans" userId="Fl7069JBwBCUO3r2ZHokApr+/Xb+yFAR3L3UaXkkwew=" providerId="None" clId="Web-{21EA2F08-A2F3-472B-8346-8AC649FFCA73}" dt="2021-12-10T08:01:07.941" v="535"/>
        <pc:sldMkLst>
          <pc:docMk/>
          <pc:sldMk cId="988036598" sldId="264"/>
        </pc:sldMkLst>
        <pc:spChg chg="mod">
          <ac:chgData name="Quinten Coomans" userId="Fl7069JBwBCUO3r2ZHokApr+/Xb+yFAR3L3UaXkkwew=" providerId="None" clId="Web-{21EA2F08-A2F3-472B-8346-8AC649FFCA73}" dt="2021-12-10T08:01:07.941" v="534"/>
          <ac:spMkLst>
            <pc:docMk/>
            <pc:sldMk cId="988036598" sldId="264"/>
            <ac:spMk id="2" creationId="{2BEFD678-9CA8-4679-84B0-462FCE1A0112}"/>
          </ac:spMkLst>
        </pc:spChg>
        <pc:spChg chg="mod">
          <ac:chgData name="Quinten Coomans" userId="Fl7069JBwBCUO3r2ZHokApr+/Xb+yFAR3L3UaXkkwew=" providerId="None" clId="Web-{21EA2F08-A2F3-472B-8346-8AC649FFCA73}" dt="2021-12-10T08:01:07.941" v="534"/>
          <ac:spMkLst>
            <pc:docMk/>
            <pc:sldMk cId="988036598" sldId="264"/>
            <ac:spMk id="3" creationId="{8D80756D-9BC2-4579-B54A-7E60545513E4}"/>
          </ac:spMkLst>
        </pc:spChg>
        <pc:spChg chg="add">
          <ac:chgData name="Quinten Coomans" userId="Fl7069JBwBCUO3r2ZHokApr+/Xb+yFAR3L3UaXkkwew=" providerId="None" clId="Web-{21EA2F08-A2F3-472B-8346-8AC649FFCA73}" dt="2021-12-10T08:01:07.941" v="534"/>
          <ac:spMkLst>
            <pc:docMk/>
            <pc:sldMk cId="988036598" sldId="264"/>
            <ac:spMk id="8" creationId="{5CCAF7D5-2AD8-4BDF-BE92-13524EA0453C}"/>
          </ac:spMkLst>
        </pc:spChg>
        <pc:spChg chg="add">
          <ac:chgData name="Quinten Coomans" userId="Fl7069JBwBCUO3r2ZHokApr+/Xb+yFAR3L3UaXkkwew=" providerId="None" clId="Web-{21EA2F08-A2F3-472B-8346-8AC649FFCA73}" dt="2021-12-10T08:01:07.941" v="534"/>
          <ac:spMkLst>
            <pc:docMk/>
            <pc:sldMk cId="988036598" sldId="264"/>
            <ac:spMk id="10" creationId="{F8C92429-C2FF-43F8-9F54-FF73D1271850}"/>
          </ac:spMkLst>
        </pc:spChg>
        <pc:spChg chg="add">
          <ac:chgData name="Quinten Coomans" userId="Fl7069JBwBCUO3r2ZHokApr+/Xb+yFAR3L3UaXkkwew=" providerId="None" clId="Web-{21EA2F08-A2F3-472B-8346-8AC649FFCA73}" dt="2021-12-10T08:01:07.941" v="534"/>
          <ac:spMkLst>
            <pc:docMk/>
            <pc:sldMk cId="988036598" sldId="264"/>
            <ac:spMk id="12" creationId="{CB8E75E6-FD49-46E3-B23E-9D5C97110F4A}"/>
          </ac:spMkLst>
        </pc:spChg>
        <pc:spChg chg="add">
          <ac:chgData name="Quinten Coomans" userId="Fl7069JBwBCUO3r2ZHokApr+/Xb+yFAR3L3UaXkkwew=" providerId="None" clId="Web-{21EA2F08-A2F3-472B-8346-8AC649FFCA73}" dt="2021-12-10T08:01:07.941" v="534"/>
          <ac:spMkLst>
            <pc:docMk/>
            <pc:sldMk cId="988036598" sldId="264"/>
            <ac:spMk id="14" creationId="{58EE6BA1-F87F-4073-B5AB-365A42AD3752}"/>
          </ac:spMkLst>
        </pc:spChg>
        <pc:cxnChg chg="add">
          <ac:chgData name="Quinten Coomans" userId="Fl7069JBwBCUO3r2ZHokApr+/Xb+yFAR3L3UaXkkwew=" providerId="None" clId="Web-{21EA2F08-A2F3-472B-8346-8AC649FFCA73}" dt="2021-12-10T08:01:07.941" v="534"/>
          <ac:cxnSpMkLst>
            <pc:docMk/>
            <pc:sldMk cId="988036598" sldId="264"/>
            <ac:cxnSpMk id="16" creationId="{19B678A5-A064-46A6-817F-AE02396CCF2C}"/>
          </ac:cxnSpMkLst>
        </pc:cxnChg>
      </pc:sldChg>
      <pc:sldChg chg="addSp delSp modSp new del mod setBg">
        <pc:chgData name="Quinten Coomans" userId="Fl7069JBwBCUO3r2ZHokApr+/Xb+yFAR3L3UaXkkwew=" providerId="None" clId="Web-{21EA2F08-A2F3-472B-8346-8AC649FFCA73}" dt="2021-12-10T08:03:03.412" v="553"/>
        <pc:sldMkLst>
          <pc:docMk/>
          <pc:sldMk cId="599658174" sldId="265"/>
        </pc:sldMkLst>
        <pc:spChg chg="add">
          <ac:chgData name="Quinten Coomans" userId="Fl7069JBwBCUO3r2ZHokApr+/Xb+yFAR3L3UaXkkwew=" providerId="None" clId="Web-{21EA2F08-A2F3-472B-8346-8AC649FFCA73}" dt="2021-12-10T08:02:24.099" v="549"/>
          <ac:spMkLst>
            <pc:docMk/>
            <pc:sldMk cId="599658174" sldId="265"/>
            <ac:spMk id="8" creationId="{1284CA7F-B696-4085-84C6-CD668817E685}"/>
          </ac:spMkLst>
        </pc:spChg>
        <pc:spChg chg="add del">
          <ac:chgData name="Quinten Coomans" userId="Fl7069JBwBCUO3r2ZHokApr+/Xb+yFAR3L3UaXkkwew=" providerId="None" clId="Web-{21EA2F08-A2F3-472B-8346-8AC649FFCA73}" dt="2021-12-10T08:02:24.099" v="548"/>
          <ac:spMkLst>
            <pc:docMk/>
            <pc:sldMk cId="599658174" sldId="265"/>
            <ac:spMk id="11" creationId="{42A4FC2C-047E-45A5-965D-8E1E3BF09BC6}"/>
          </ac:spMkLst>
        </pc:spChg>
        <pc:spChg chg="add">
          <ac:chgData name="Quinten Coomans" userId="Fl7069JBwBCUO3r2ZHokApr+/Xb+yFAR3L3UaXkkwew=" providerId="None" clId="Web-{21EA2F08-A2F3-472B-8346-8AC649FFCA73}" dt="2021-12-10T08:02:24.099" v="549"/>
          <ac:spMkLst>
            <pc:docMk/>
            <pc:sldMk cId="599658174" sldId="265"/>
            <ac:spMk id="13" creationId="{858A10F4-B847-4777-BC82-782F6FB36E40}"/>
          </ac:spMkLst>
        </pc:spChg>
        <pc:spChg chg="add">
          <ac:chgData name="Quinten Coomans" userId="Fl7069JBwBCUO3r2ZHokApr+/Xb+yFAR3L3UaXkkwew=" providerId="None" clId="Web-{21EA2F08-A2F3-472B-8346-8AC649FFCA73}" dt="2021-12-10T08:02:24.099" v="549"/>
          <ac:spMkLst>
            <pc:docMk/>
            <pc:sldMk cId="599658174" sldId="265"/>
            <ac:spMk id="15" creationId="{8883B597-C9A1-46EF-AB6B-71DF0B1ED4A6}"/>
          </ac:spMkLst>
        </pc:spChg>
        <pc:spChg chg="add">
          <ac:chgData name="Quinten Coomans" userId="Fl7069JBwBCUO3r2ZHokApr+/Xb+yFAR3L3UaXkkwew=" providerId="None" clId="Web-{21EA2F08-A2F3-472B-8346-8AC649FFCA73}" dt="2021-12-10T08:02:24.099" v="549"/>
          <ac:spMkLst>
            <pc:docMk/>
            <pc:sldMk cId="599658174" sldId="265"/>
            <ac:spMk id="17" creationId="{A0B38421-369F-445C-9543-5BC17BC09040}"/>
          </ac:spMkLst>
        </pc:spChg>
        <pc:spChg chg="add">
          <ac:chgData name="Quinten Coomans" userId="Fl7069JBwBCUO3r2ZHokApr+/Xb+yFAR3L3UaXkkwew=" providerId="None" clId="Web-{21EA2F08-A2F3-472B-8346-8AC649FFCA73}" dt="2021-12-10T08:02:24.099" v="549"/>
          <ac:spMkLst>
            <pc:docMk/>
            <pc:sldMk cId="599658174" sldId="265"/>
            <ac:spMk id="19" creationId="{FAA9CE81-CAF0-41E3-8E73-CAFA13A0B1A7}"/>
          </ac:spMkLst>
        </pc:spChg>
        <pc:picChg chg="add mod">
          <ac:chgData name="Quinten Coomans" userId="Fl7069JBwBCUO3r2ZHokApr+/Xb+yFAR3L3UaXkkwew=" providerId="None" clId="Web-{21EA2F08-A2F3-472B-8346-8AC649FFCA73}" dt="2021-12-10T08:02:24.099" v="549"/>
          <ac:picMkLst>
            <pc:docMk/>
            <pc:sldMk cId="599658174" sldId="265"/>
            <ac:picMk id="2" creationId="{1741A826-F11F-4D13-BBD1-E6818B69D800}"/>
          </ac:picMkLst>
        </pc:picChg>
        <pc:picChg chg="add mod ord">
          <ac:chgData name="Quinten Coomans" userId="Fl7069JBwBCUO3r2ZHokApr+/Xb+yFAR3L3UaXkkwew=" providerId="None" clId="Web-{21EA2F08-A2F3-472B-8346-8AC649FFCA73}" dt="2021-12-10T08:02:40.943" v="551" actId="1076"/>
          <ac:picMkLst>
            <pc:docMk/>
            <pc:sldMk cId="599658174" sldId="265"/>
            <ac:picMk id="3" creationId="{A34BE153-09DB-407D-B038-5AA0D8881AE8}"/>
          </ac:picMkLst>
        </pc:picChg>
        <pc:picChg chg="add mod">
          <ac:chgData name="Quinten Coomans" userId="Fl7069JBwBCUO3r2ZHokApr+/Xb+yFAR3L3UaXkkwew=" providerId="None" clId="Web-{21EA2F08-A2F3-472B-8346-8AC649FFCA73}" dt="2021-12-10T08:02:24.099" v="549"/>
          <ac:picMkLst>
            <pc:docMk/>
            <pc:sldMk cId="599658174" sldId="265"/>
            <ac:picMk id="4" creationId="{002B912A-5DB6-444A-871F-3F342C34B601}"/>
          </ac:picMkLst>
        </pc:picChg>
        <pc:picChg chg="add mod ord">
          <ac:chgData name="Quinten Coomans" userId="Fl7069JBwBCUO3r2ZHokApr+/Xb+yFAR3L3UaXkkwew=" providerId="None" clId="Web-{21EA2F08-A2F3-472B-8346-8AC649FFCA73}" dt="2021-12-10T08:02:24.099" v="549"/>
          <ac:picMkLst>
            <pc:docMk/>
            <pc:sldMk cId="599658174" sldId="265"/>
            <ac:picMk id="5" creationId="{E023A53B-6328-4D91-8B1C-36EC6EA85FAB}"/>
          </ac:picMkLst>
        </pc:picChg>
        <pc:picChg chg="add mod ord">
          <ac:chgData name="Quinten Coomans" userId="Fl7069JBwBCUO3r2ZHokApr+/Xb+yFAR3L3UaXkkwew=" providerId="None" clId="Web-{21EA2F08-A2F3-472B-8346-8AC649FFCA73}" dt="2021-12-10T08:02:48.224" v="552" actId="1076"/>
          <ac:picMkLst>
            <pc:docMk/>
            <pc:sldMk cId="599658174" sldId="265"/>
            <ac:picMk id="6" creationId="{DFBA8709-86FB-4BC2-B89F-12FCAD000376}"/>
          </ac:picMkLst>
        </pc:picChg>
      </pc:sldChg>
      <pc:sldChg chg="addSp modSp new">
        <pc:chgData name="Quinten Coomans" userId="Fl7069JBwBCUO3r2ZHokApr+/Xb+yFAR3L3UaXkkwew=" providerId="None" clId="Web-{21EA2F08-A2F3-472B-8346-8AC649FFCA73}" dt="2021-12-10T08:04:45.024" v="602" actId="1076"/>
        <pc:sldMkLst>
          <pc:docMk/>
          <pc:sldMk cId="2627232759" sldId="265"/>
        </pc:sldMkLst>
        <pc:picChg chg="add mod">
          <ac:chgData name="Quinten Coomans" userId="Fl7069JBwBCUO3r2ZHokApr+/Xb+yFAR3L3UaXkkwew=" providerId="None" clId="Web-{21EA2F08-A2F3-472B-8346-8AC649FFCA73}" dt="2021-12-10T08:04:45.024" v="602" actId="1076"/>
          <ac:picMkLst>
            <pc:docMk/>
            <pc:sldMk cId="2627232759" sldId="265"/>
            <ac:picMk id="2" creationId="{73C77660-67D2-47A9-B6EB-691A79F0AE88}"/>
          </ac:picMkLst>
        </pc:picChg>
        <pc:picChg chg="add mod">
          <ac:chgData name="Quinten Coomans" userId="Fl7069JBwBCUO3r2ZHokApr+/Xb+yFAR3L3UaXkkwew=" providerId="None" clId="Web-{21EA2F08-A2F3-472B-8346-8AC649FFCA73}" dt="2021-12-10T08:04:41.071" v="601" actId="1076"/>
          <ac:picMkLst>
            <pc:docMk/>
            <pc:sldMk cId="2627232759" sldId="265"/>
            <ac:picMk id="3" creationId="{3E89156D-7A5C-4D31-83B5-41AA4731042E}"/>
          </ac:picMkLst>
        </pc:picChg>
        <pc:picChg chg="add mod">
          <ac:chgData name="Quinten Coomans" userId="Fl7069JBwBCUO3r2ZHokApr+/Xb+yFAR3L3UaXkkwew=" providerId="None" clId="Web-{21EA2F08-A2F3-472B-8346-8AC649FFCA73}" dt="2021-12-10T08:04:16.898" v="597" actId="1076"/>
          <ac:picMkLst>
            <pc:docMk/>
            <pc:sldMk cId="2627232759" sldId="265"/>
            <ac:picMk id="4" creationId="{F870A904-2000-4469-85E2-D1C6FE052C36}"/>
          </ac:picMkLst>
        </pc:picChg>
        <pc:picChg chg="add mod">
          <ac:chgData name="Quinten Coomans" userId="Fl7069JBwBCUO3r2ZHokApr+/Xb+yFAR3L3UaXkkwew=" providerId="None" clId="Web-{21EA2F08-A2F3-472B-8346-8AC649FFCA73}" dt="2021-12-10T08:04:35.367" v="600" actId="1076"/>
          <ac:picMkLst>
            <pc:docMk/>
            <pc:sldMk cId="2627232759" sldId="265"/>
            <ac:picMk id="5" creationId="{07CCB0C5-7C53-473F-91A2-A67A8FD19728}"/>
          </ac:picMkLst>
        </pc:picChg>
        <pc:picChg chg="add mod">
          <ac:chgData name="Quinten Coomans" userId="Fl7069JBwBCUO3r2ZHokApr+/Xb+yFAR3L3UaXkkwew=" providerId="None" clId="Web-{21EA2F08-A2F3-472B-8346-8AC649FFCA73}" dt="2021-12-10T08:04:27.086" v="599" actId="1076"/>
          <ac:picMkLst>
            <pc:docMk/>
            <pc:sldMk cId="2627232759" sldId="265"/>
            <ac:picMk id="6" creationId="{E9BA14F2-9B40-412F-A8C9-600C9ED5164E}"/>
          </ac:picMkLst>
        </pc:picChg>
      </pc:sldChg>
      <pc:sldMasterChg chg="del delSldLayout">
        <pc:chgData name="Quinten Coomans" userId="Fl7069JBwBCUO3r2ZHokApr+/Xb+yFAR3L3UaXkkwew=" providerId="None" clId="Web-{21EA2F08-A2F3-472B-8346-8AC649FFCA73}" dt="2021-12-10T07:42:47.853" v="48"/>
        <pc:sldMasterMkLst>
          <pc:docMk/>
          <pc:sldMasterMk cId="884882670" sldId="2147483648"/>
        </pc:sldMasterMkLst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1656112012" sldId="2147483649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118038304" sldId="2147483650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3057953168" sldId="2147483651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1612568174" sldId="2147483652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4288565792" sldId="2147483653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1723861279" sldId="2147483654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2593983328" sldId="2147483655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1431843604" sldId="2147483656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3908961742" sldId="2147483657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2414375499" sldId="2147483658"/>
          </pc:sldLayoutMkLst>
        </pc:sldLayoutChg>
        <pc:sldLayoutChg chg="del">
          <pc:chgData name="Quinten Coomans" userId="Fl7069JBwBCUO3r2ZHokApr+/Xb+yFAR3L3UaXkkwew=" providerId="None" clId="Web-{21EA2F08-A2F3-472B-8346-8AC649FFCA73}" dt="2021-12-10T07:42:47.853" v="48"/>
          <pc:sldLayoutMkLst>
            <pc:docMk/>
            <pc:sldMasterMk cId="884882670" sldId="2147483648"/>
            <pc:sldLayoutMk cId="2833464263" sldId="2147483659"/>
          </pc:sldLayoutMkLst>
        </pc:sldLayoutChg>
      </pc:sldMasterChg>
      <pc:sldMasterChg chg="add del addSldLayout delSldLayout modSldLayout">
        <pc:chgData name="Quinten Coomans" userId="Fl7069JBwBCUO3r2ZHokApr+/Xb+yFAR3L3UaXkkwew=" providerId="None" clId="Web-{21EA2F08-A2F3-472B-8346-8AC649FFCA73}" dt="2021-12-10T07:42:52.509" v="49"/>
        <pc:sldMasterMkLst>
          <pc:docMk/>
          <pc:sldMasterMk cId="1628421758" sldId="2147483660"/>
        </pc:sldMasterMkLst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867927470" sldId="2147483661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3660319877" sldId="2147483662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1344992190" sldId="2147483663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142087894" sldId="2147483664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1681718622" sldId="2147483665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1513440591" sldId="2147483666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3803511907" sldId="2147483667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2251355648" sldId="2147483668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2305680750" sldId="2147483669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2749627565" sldId="2147483670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1819523005" sldId="2147483671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564529458" sldId="2147483672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256912627" sldId="2147483673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328907064" sldId="2147483674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3833737178" sldId="2147483675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1474528149" sldId="2147483676"/>
          </pc:sldLayoutMkLst>
        </pc:sldLayoutChg>
        <pc:sldLayoutChg chg="add del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628421758" sldId="2147483660"/>
            <pc:sldLayoutMk cId="433536307" sldId="2147483677"/>
          </pc:sldLayoutMkLst>
        </pc:sldLayoutChg>
      </pc:sldMasterChg>
      <pc:sldMasterChg chg="add addSldLayout modSldLayout">
        <pc:chgData name="Quinten Coomans" userId="Fl7069JBwBCUO3r2ZHokApr+/Xb+yFAR3L3UaXkkwew=" providerId="None" clId="Web-{21EA2F08-A2F3-472B-8346-8AC649FFCA73}" dt="2021-12-10T07:42:52.509" v="49"/>
        <pc:sldMasterMkLst>
          <pc:docMk/>
          <pc:sldMasterMk cId="1818867033" sldId="2147483678"/>
        </pc:sldMasterMkLst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3790142546" sldId="2147483679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68350215" sldId="2147483680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3765125568" sldId="2147483681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260979265" sldId="2147483682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4145595608" sldId="2147483683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1263876109" sldId="2147483684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939098026" sldId="2147483685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4117978028" sldId="2147483686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8663549" sldId="2147483687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1329766830" sldId="2147483688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4283522507" sldId="2147483689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2549588348" sldId="2147483690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2992272404" sldId="2147483691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626360686" sldId="2147483692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580720470" sldId="2147483693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746715689" sldId="2147483694"/>
          </pc:sldLayoutMkLst>
        </pc:sldLayoutChg>
        <pc:sldLayoutChg chg="add mod replId">
          <pc:chgData name="Quinten Coomans" userId="Fl7069JBwBCUO3r2ZHokApr+/Xb+yFAR3L3UaXkkwew=" providerId="None" clId="Web-{21EA2F08-A2F3-472B-8346-8AC649FFCA73}" dt="2021-12-10T07:42:52.509" v="49"/>
          <pc:sldLayoutMkLst>
            <pc:docMk/>
            <pc:sldMasterMk cId="1818867033" sldId="2147483678"/>
            <pc:sldLayoutMk cId="1621218268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2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8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60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20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1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1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2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7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9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FD678-9CA8-4679-84B0-462FCE1A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330" y="1275587"/>
            <a:ext cx="9596842" cy="3319285"/>
          </a:xfrm>
        </p:spPr>
        <p:txBody>
          <a:bodyPr anchor="ctr">
            <a:normAutofit/>
          </a:bodyPr>
          <a:lstStyle/>
          <a:p>
            <a:r>
              <a:rPr lang="nl-NL" sz="6000">
                <a:solidFill>
                  <a:srgbClr val="FFFFFF"/>
                </a:solidFill>
              </a:rPr>
              <a:t>Fotoreeks: Robert Devriendt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80756D-9BC2-4579-B54A-7E6054551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035" y="4981075"/>
            <a:ext cx="8271930" cy="653506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832A1E47-A968-404F-8DBE-B31240A9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id="{E0DDDCF8-BC1A-4404-8ACA-D8D2BB4B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73B52D-C0BF-441F-A174-5980196C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nl-NL" sz="2400" dirty="0">
                <a:cs typeface="Calibri Light"/>
              </a:rPr>
              <a:t>Onderwerp: Moord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B3FB69-D504-412A-90F9-1D1BAA6AC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D23412D0-1479-4BE1-A421-AA50FA027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Past </a:t>
            </a:r>
            <a:r>
              <a:rPr lang="en-US" sz="1600" dirty="0" err="1"/>
              <a:t>bij</a:t>
            </a:r>
            <a:r>
              <a:rPr lang="en-US" sz="1600" dirty="0"/>
              <a:t> de </a:t>
            </a:r>
            <a:r>
              <a:rPr lang="en-US" sz="1600" dirty="0" err="1"/>
              <a:t>donkere</a:t>
            </a:r>
            <a:r>
              <a:rPr lang="en-US" sz="1600" dirty="0"/>
              <a:t> </a:t>
            </a:r>
            <a:r>
              <a:rPr lang="en-US" sz="1600" dirty="0" err="1"/>
              <a:t>ondertonen</a:t>
            </a:r>
            <a:endParaRPr lang="en-US" sz="1600" dirty="0"/>
          </a:p>
        </p:txBody>
      </p:sp>
      <p:pic>
        <p:nvPicPr>
          <p:cNvPr id="10" name="Afbeelding 10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FEF8E72C-603F-4561-8F38-ED8AFAD6B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77" r="-3" b="-3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1895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84" y="481264"/>
            <a:ext cx="11213432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5F3D4-A0BA-4064-8BEB-ADDE8B5C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12121"/>
                </a:solidFill>
              </a:rPr>
              <a:t>Verhaallijn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2400639"/>
            <a:ext cx="2286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C8E90F-0F46-4643-A527-5B8A308D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3737"/>
                </a:solidFill>
              </a:rPr>
              <a:t>Het </a:t>
            </a:r>
            <a:r>
              <a:rPr lang="en-US" dirty="0" err="1">
                <a:solidFill>
                  <a:srgbClr val="373737"/>
                </a:solidFill>
              </a:rPr>
              <a:t>begint</a:t>
            </a:r>
            <a:r>
              <a:rPr lang="en-US" dirty="0">
                <a:solidFill>
                  <a:srgbClr val="373737"/>
                </a:solidFill>
              </a:rPr>
              <a:t> met </a:t>
            </a:r>
            <a:r>
              <a:rPr lang="en-US" dirty="0" err="1">
                <a:solidFill>
                  <a:srgbClr val="373737"/>
                </a:solidFill>
              </a:rPr>
              <a:t>een</a:t>
            </a:r>
            <a:r>
              <a:rPr lang="en-US" dirty="0">
                <a:solidFill>
                  <a:srgbClr val="373737"/>
                </a:solidFill>
              </a:rPr>
              <a:t> vrouw die </a:t>
            </a:r>
            <a:r>
              <a:rPr lang="en-US" dirty="0" err="1">
                <a:solidFill>
                  <a:srgbClr val="373737"/>
                </a:solidFill>
              </a:rPr>
              <a:t>opstaat</a:t>
            </a:r>
            <a:r>
              <a:rPr lang="en-US" dirty="0">
                <a:solidFill>
                  <a:srgbClr val="373737"/>
                </a:solidFill>
              </a:rPr>
              <a:t>.</a:t>
            </a:r>
          </a:p>
          <a:p>
            <a:pPr>
              <a:buSzPct val="114999"/>
            </a:pP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Ze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doet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haar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schoenen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aan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.</a:t>
            </a:r>
          </a:p>
          <a:p>
            <a:pPr>
              <a:buSzPct val="114999"/>
            </a:pP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Iemand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anders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pakt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een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mes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 op in 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zn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 huis.</a:t>
            </a:r>
            <a:endParaRPr lang="en-US" dirty="0">
              <a:solidFill>
                <a:srgbClr val="373737"/>
              </a:solidFill>
            </a:endParaRPr>
          </a:p>
          <a:p>
            <a:pPr>
              <a:buSzPct val="114999"/>
            </a:pPr>
            <a:r>
              <a:rPr lang="en-US" dirty="0">
                <a:solidFill>
                  <a:srgbClr val="373737"/>
                </a:solidFill>
              </a:rPr>
              <a:t>Ze </a:t>
            </a:r>
            <a:r>
              <a:rPr lang="en-US" dirty="0" err="1">
                <a:solidFill>
                  <a:srgbClr val="373737"/>
                </a:solidFill>
              </a:rPr>
              <a:t>gaat</a:t>
            </a:r>
            <a:r>
              <a:rPr lang="en-US" dirty="0">
                <a:solidFill>
                  <a:srgbClr val="373737"/>
                </a:solidFill>
              </a:rPr>
              <a:t> op </a:t>
            </a:r>
            <a:r>
              <a:rPr lang="en-US" dirty="0" err="1">
                <a:solidFill>
                  <a:srgbClr val="373737"/>
                </a:solidFill>
              </a:rPr>
              <a:t>een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wandeling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en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wordt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gevolgd</a:t>
            </a:r>
            <a:r>
              <a:rPr lang="en-US" dirty="0">
                <a:solidFill>
                  <a:srgbClr val="373737"/>
                </a:solidFill>
              </a:rPr>
              <a:t>.</a:t>
            </a:r>
          </a:p>
          <a:p>
            <a:pPr>
              <a:buSzPct val="114999"/>
            </a:pPr>
            <a:r>
              <a:rPr lang="en-US" dirty="0">
                <a:solidFill>
                  <a:srgbClr val="373737"/>
                </a:solidFill>
              </a:rPr>
              <a:t>Ze </a:t>
            </a:r>
            <a:r>
              <a:rPr lang="en-US" dirty="0" err="1">
                <a:solidFill>
                  <a:srgbClr val="373737"/>
                </a:solidFill>
              </a:rPr>
              <a:t>wordt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vermoord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en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achtergelaten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bij</a:t>
            </a:r>
            <a:r>
              <a:rPr lang="en-US" dirty="0">
                <a:solidFill>
                  <a:srgbClr val="373737"/>
                </a:solidFill>
              </a:rPr>
              <a:t> </a:t>
            </a:r>
            <a:r>
              <a:rPr lang="en-US" dirty="0" err="1">
                <a:solidFill>
                  <a:srgbClr val="373737"/>
                </a:solidFill>
              </a:rPr>
              <a:t>een</a:t>
            </a:r>
            <a:r>
              <a:rPr lang="en-US" dirty="0">
                <a:solidFill>
                  <a:srgbClr val="373737"/>
                </a:solidFill>
              </a:rPr>
              <a:t> boom.</a:t>
            </a:r>
          </a:p>
        </p:txBody>
      </p:sp>
    </p:spTree>
    <p:extLst>
      <p:ext uri="{BB962C8B-B14F-4D97-AF65-F5344CB8AC3E}">
        <p14:creationId xmlns:p14="http://schemas.microsoft.com/office/powerpoint/2010/main" val="20211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5A8B4-8FD9-40DF-A7B6-4DB68018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Inspiratie?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0CAD7-8928-4153-92EC-434E01EC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heb het contrast van Robert Devriendt zo goed mogelijk proberen na te maken.</a:t>
            </a:r>
          </a:p>
          <a:p>
            <a:pPr>
              <a:buSzPct val="114999"/>
            </a:pPr>
            <a:r>
              <a:rPr lang="nl-NL" dirty="0"/>
              <a:t>Ook heb ik de foto's in de avond gemaakt voor extra effect.</a:t>
            </a:r>
          </a:p>
          <a:p>
            <a:pPr>
              <a:buSzPct val="114999"/>
            </a:pPr>
            <a:r>
              <a:rPr lang="nl-NL" dirty="0"/>
              <a:t>Het onderwerp moord is ook gekozen omdat in zijn werk er vaak </a:t>
            </a:r>
          </a:p>
        </p:txBody>
      </p:sp>
    </p:spTree>
    <p:extLst>
      <p:ext uri="{BB962C8B-B14F-4D97-AF65-F5344CB8AC3E}">
        <p14:creationId xmlns:p14="http://schemas.microsoft.com/office/powerpoint/2010/main" val="128406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13C6A-C2CE-4C8E-83EC-E0491312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Gevoelens overbrengen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F6AABD-4C9C-4044-9141-609B5FB9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Mysterie</a:t>
            </a:r>
          </a:p>
          <a:p>
            <a:pPr>
              <a:buSzPct val="114999"/>
            </a:pPr>
            <a:r>
              <a:rPr lang="nl-NL" dirty="0"/>
              <a:t>Angst</a:t>
            </a:r>
          </a:p>
        </p:txBody>
      </p:sp>
    </p:spTree>
    <p:extLst>
      <p:ext uri="{BB962C8B-B14F-4D97-AF65-F5344CB8AC3E}">
        <p14:creationId xmlns:p14="http://schemas.microsoft.com/office/powerpoint/2010/main" val="191714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3575B-55A6-4CA2-A7DC-E10EB561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licht? Hoe?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97A6E8-61E6-4B21-A198-09A4BDFC7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heb kunstmatig, fel licht gebruikt voor veel contrast, ik heb een zaklamp hiervoor gebruikt.</a:t>
            </a:r>
          </a:p>
        </p:txBody>
      </p:sp>
    </p:spTree>
    <p:extLst>
      <p:ext uri="{BB962C8B-B14F-4D97-AF65-F5344CB8AC3E}">
        <p14:creationId xmlns:p14="http://schemas.microsoft.com/office/powerpoint/2010/main" val="191832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8CB6EA-6DEE-43A9-9C41-97C17106F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AF6A0F-75FB-4D63-8962-103C77976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D4C48D-8513-493B-8F9A-7DF20510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100"/>
              <a:t>Close-up, Bewerkt en </a:t>
            </a:r>
            <a:r>
              <a:rPr lang="nl-NL" sz="4100" err="1"/>
              <a:t>Vogelsperspectief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13E18C-6ED3-4873-826E-20CF5993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45C988-84DD-464D-AE00-D5D2ACC8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>
            <a:normAutofit/>
          </a:bodyPr>
          <a:lstStyle/>
          <a:p>
            <a:r>
              <a:rPr lang="en-US" sz="1800" dirty="0" err="1"/>
              <a:t>Eerste</a:t>
            </a:r>
            <a:r>
              <a:rPr lang="en-US" sz="1800" dirty="0"/>
              <a:t> is </a:t>
            </a:r>
            <a:r>
              <a:rPr lang="en-US" sz="1800" dirty="0" err="1"/>
              <a:t>vogelperspectief</a:t>
            </a:r>
          </a:p>
          <a:p>
            <a:pPr>
              <a:buSzPct val="114999"/>
            </a:pPr>
            <a:r>
              <a:rPr lang="en-US" sz="1800" dirty="0" err="1"/>
              <a:t>Tweede</a:t>
            </a:r>
            <a:r>
              <a:rPr lang="en-US" sz="1800" dirty="0"/>
              <a:t> is close-up</a:t>
            </a:r>
          </a:p>
          <a:p>
            <a:pPr>
              <a:buSzPct val="114999"/>
            </a:pPr>
            <a:r>
              <a:rPr lang="en-US" sz="1800" dirty="0" err="1"/>
              <a:t>Derde</a:t>
            </a:r>
            <a:r>
              <a:rPr lang="en-US" sz="1800" dirty="0"/>
              <a:t> is </a:t>
            </a:r>
            <a:r>
              <a:rPr lang="en-US" sz="1800" dirty="0" err="1"/>
              <a:t>bewerkt</a:t>
            </a:r>
          </a:p>
        </p:txBody>
      </p:sp>
      <p:pic>
        <p:nvPicPr>
          <p:cNvPr id="6" name="Afbeelding 6" descr="Afbeelding met buiten, grond, persoon&#10;&#10;Automatisch gegenereerde beschrijving">
            <a:extLst>
              <a:ext uri="{FF2B5EF4-FFF2-40B4-BE49-F238E27FC236}">
                <a16:creationId xmlns:a16="http://schemas.microsoft.com/office/drawing/2014/main" id="{465D5D9A-1494-40FA-9BF2-B1281F104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185" y="1473797"/>
            <a:ext cx="2254829" cy="1691121"/>
          </a:xfrm>
          <a:prstGeom prst="rect">
            <a:avLst/>
          </a:prstGeom>
        </p:spPr>
      </p:pic>
      <p:pic>
        <p:nvPicPr>
          <p:cNvPr id="4" name="Afbeelding 4" descr="Afbeelding met buiten, lucht, grond, persoon&#10;&#10;Automatisch gegenereerde beschrijving">
            <a:extLst>
              <a:ext uri="{FF2B5EF4-FFF2-40B4-BE49-F238E27FC236}">
                <a16:creationId xmlns:a16="http://schemas.microsoft.com/office/drawing/2014/main" id="{FFB03527-7988-482E-BDA0-41C855A41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311" y="3730718"/>
            <a:ext cx="2254703" cy="1691027"/>
          </a:xfrm>
          <a:prstGeom prst="rect">
            <a:avLst/>
          </a:prstGeom>
        </p:spPr>
      </p:pic>
      <p:pic>
        <p:nvPicPr>
          <p:cNvPr id="5" name="Afbeelding 5" descr="Afbeelding met vloer, binnen, persoon, voeten&#10;&#10;Automatisch gegenereerde beschrijving">
            <a:extLst>
              <a:ext uri="{FF2B5EF4-FFF2-40B4-BE49-F238E27FC236}">
                <a16:creationId xmlns:a16="http://schemas.microsoft.com/office/drawing/2014/main" id="{5606B327-2BCB-4927-BADD-C73030E9B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859" y="2596477"/>
            <a:ext cx="2254829" cy="16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binnen, bed, neerleggen&#10;&#10;Automatisch gegenereerde beschrijving">
            <a:extLst>
              <a:ext uri="{FF2B5EF4-FFF2-40B4-BE49-F238E27FC236}">
                <a16:creationId xmlns:a16="http://schemas.microsoft.com/office/drawing/2014/main" id="{73C77660-67D2-47A9-B6EB-691A79F0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379535"/>
            <a:ext cx="2743200" cy="2059773"/>
          </a:xfrm>
          <a:prstGeom prst="rect">
            <a:avLst/>
          </a:prstGeom>
        </p:spPr>
      </p:pic>
      <p:pic>
        <p:nvPicPr>
          <p:cNvPr id="3" name="Afbeelding 3" descr="Afbeelding met vloer, binnen, persoon, voeten&#10;&#10;Automatisch gegenereerde beschrijving">
            <a:extLst>
              <a:ext uri="{FF2B5EF4-FFF2-40B4-BE49-F238E27FC236}">
                <a16:creationId xmlns:a16="http://schemas.microsoft.com/office/drawing/2014/main" id="{3E89156D-7A5C-4D31-83B5-41AA47310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98" y="1379536"/>
            <a:ext cx="2743200" cy="2059773"/>
          </a:xfrm>
          <a:prstGeom prst="rect">
            <a:avLst/>
          </a:prstGeom>
        </p:spPr>
      </p:pic>
      <p:pic>
        <p:nvPicPr>
          <p:cNvPr id="4" name="Afbeelding 4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F870A904-2000-4469-85E2-D1C6FE05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3719197"/>
            <a:ext cx="2743200" cy="2059773"/>
          </a:xfrm>
          <a:prstGeom prst="rect">
            <a:avLst/>
          </a:prstGeom>
        </p:spPr>
      </p:pic>
      <p:pic>
        <p:nvPicPr>
          <p:cNvPr id="5" name="Afbeelding 5" descr="Afbeelding met buiten, grond, persoon&#10;&#10;Automatisch gegenereerde beschrijving">
            <a:extLst>
              <a:ext uri="{FF2B5EF4-FFF2-40B4-BE49-F238E27FC236}">
                <a16:creationId xmlns:a16="http://schemas.microsoft.com/office/drawing/2014/main" id="{07CCB0C5-7C53-473F-91A2-A67A8FD19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719198"/>
            <a:ext cx="2743200" cy="2059773"/>
          </a:xfrm>
          <a:prstGeom prst="rect">
            <a:avLst/>
          </a:prstGeom>
        </p:spPr>
      </p:pic>
      <p:pic>
        <p:nvPicPr>
          <p:cNvPr id="6" name="Afbeelding 6" descr="Afbeelding met buiten, lucht, grond, persoon&#10;&#10;Automatisch gegenereerde beschrijving">
            <a:extLst>
              <a:ext uri="{FF2B5EF4-FFF2-40B4-BE49-F238E27FC236}">
                <a16:creationId xmlns:a16="http://schemas.microsoft.com/office/drawing/2014/main" id="{E9BA14F2-9B40-412F-A8C9-600C9ED51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719198"/>
            <a:ext cx="2743200" cy="20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3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020343-5862-40C0-B5A8-74B8800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30" y="1275587"/>
            <a:ext cx="959684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Bedankt voor het luisteren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13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Organic</vt:lpstr>
      <vt:lpstr>Fotoreeks: Robert Devriendt</vt:lpstr>
      <vt:lpstr>Onderwerp: Moord</vt:lpstr>
      <vt:lpstr>Verhaallijn</vt:lpstr>
      <vt:lpstr>Inspiratie?</vt:lpstr>
      <vt:lpstr>Gevoelens overbrengen</vt:lpstr>
      <vt:lpstr>Welk licht? Hoe?</vt:lpstr>
      <vt:lpstr>Close-up, Bewerkt en Vogelsperspectief</vt:lpstr>
      <vt:lpstr>PowerPoint-presentatie</vt:lpstr>
      <vt:lpstr>Bedankt voor het luisteren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revision>133</cp:revision>
  <dcterms:created xsi:type="dcterms:W3CDTF">2016-04-26T09:59:26Z</dcterms:created>
  <dcterms:modified xsi:type="dcterms:W3CDTF">2021-12-10T08:05:51Z</dcterms:modified>
</cp:coreProperties>
</file>